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30275213" cy="42516425"/>
  <p:notesSz cx="6858000" cy="9144000"/>
  <p:defaultTextStyle>
    <a:defPPr>
      <a:defRPr lang="uk-UA"/>
    </a:defPPr>
    <a:lvl1pPr marL="0" algn="l" defTabSz="3493922" rtl="0" eaLnBrk="1" latinLnBrk="0" hangingPunct="1">
      <a:defRPr sz="6878" kern="1200">
        <a:solidFill>
          <a:schemeClr val="tx1"/>
        </a:solidFill>
        <a:latin typeface="+mn-lt"/>
        <a:ea typeface="+mn-ea"/>
        <a:cs typeface="+mn-cs"/>
      </a:defRPr>
    </a:lvl1pPr>
    <a:lvl2pPr marL="1746961" algn="l" defTabSz="3493922" rtl="0" eaLnBrk="1" latinLnBrk="0" hangingPunct="1">
      <a:defRPr sz="6878" kern="1200">
        <a:solidFill>
          <a:schemeClr val="tx1"/>
        </a:solidFill>
        <a:latin typeface="+mn-lt"/>
        <a:ea typeface="+mn-ea"/>
        <a:cs typeface="+mn-cs"/>
      </a:defRPr>
    </a:lvl2pPr>
    <a:lvl3pPr marL="3493922" algn="l" defTabSz="3493922" rtl="0" eaLnBrk="1" latinLnBrk="0" hangingPunct="1">
      <a:defRPr sz="6878" kern="1200">
        <a:solidFill>
          <a:schemeClr val="tx1"/>
        </a:solidFill>
        <a:latin typeface="+mn-lt"/>
        <a:ea typeface="+mn-ea"/>
        <a:cs typeface="+mn-cs"/>
      </a:defRPr>
    </a:lvl3pPr>
    <a:lvl4pPr marL="5240884" algn="l" defTabSz="3493922" rtl="0" eaLnBrk="1" latinLnBrk="0" hangingPunct="1">
      <a:defRPr sz="6878" kern="1200">
        <a:solidFill>
          <a:schemeClr val="tx1"/>
        </a:solidFill>
        <a:latin typeface="+mn-lt"/>
        <a:ea typeface="+mn-ea"/>
        <a:cs typeface="+mn-cs"/>
      </a:defRPr>
    </a:lvl4pPr>
    <a:lvl5pPr marL="6987845" algn="l" defTabSz="3493922" rtl="0" eaLnBrk="1" latinLnBrk="0" hangingPunct="1">
      <a:defRPr sz="6878" kern="1200">
        <a:solidFill>
          <a:schemeClr val="tx1"/>
        </a:solidFill>
        <a:latin typeface="+mn-lt"/>
        <a:ea typeface="+mn-ea"/>
        <a:cs typeface="+mn-cs"/>
      </a:defRPr>
    </a:lvl5pPr>
    <a:lvl6pPr marL="8734806" algn="l" defTabSz="3493922" rtl="0" eaLnBrk="1" latinLnBrk="0" hangingPunct="1">
      <a:defRPr sz="6878" kern="1200">
        <a:solidFill>
          <a:schemeClr val="tx1"/>
        </a:solidFill>
        <a:latin typeface="+mn-lt"/>
        <a:ea typeface="+mn-ea"/>
        <a:cs typeface="+mn-cs"/>
      </a:defRPr>
    </a:lvl6pPr>
    <a:lvl7pPr marL="10481767" algn="l" defTabSz="3493922" rtl="0" eaLnBrk="1" latinLnBrk="0" hangingPunct="1">
      <a:defRPr sz="6878" kern="1200">
        <a:solidFill>
          <a:schemeClr val="tx1"/>
        </a:solidFill>
        <a:latin typeface="+mn-lt"/>
        <a:ea typeface="+mn-ea"/>
        <a:cs typeface="+mn-cs"/>
      </a:defRPr>
    </a:lvl7pPr>
    <a:lvl8pPr marL="12228728" algn="l" defTabSz="3493922" rtl="0" eaLnBrk="1" latinLnBrk="0" hangingPunct="1">
      <a:defRPr sz="6878" kern="1200">
        <a:solidFill>
          <a:schemeClr val="tx1"/>
        </a:solidFill>
        <a:latin typeface="+mn-lt"/>
        <a:ea typeface="+mn-ea"/>
        <a:cs typeface="+mn-cs"/>
      </a:defRPr>
    </a:lvl8pPr>
    <a:lvl9pPr marL="13975690" algn="l" defTabSz="3493922" rtl="0" eaLnBrk="1" latinLnBrk="0" hangingPunct="1">
      <a:defRPr sz="6878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3" d="100"/>
          <a:sy n="13" d="100"/>
        </p:scale>
        <p:origin x="2635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784402" y="6958131"/>
            <a:ext cx="22706410" cy="14802015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784402" y="22330968"/>
            <a:ext cx="22706410" cy="10264958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C79F7-90E6-450A-BBB9-0A370EB3D7AC}" type="datetimeFigureOut">
              <a:rPr lang="uk-UA" smtClean="0"/>
              <a:t>03.02.2026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779B16-D94B-44C1-ADC6-2FA2957F1A96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3967680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C79F7-90E6-450A-BBB9-0A370EB3D7AC}" type="datetimeFigureOut">
              <a:rPr lang="uk-UA" smtClean="0"/>
              <a:t>03.02.2026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779B16-D94B-44C1-ADC6-2FA2957F1A96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6826866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21665699" y="2263606"/>
            <a:ext cx="6528093" cy="3603070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2081421" y="2263606"/>
            <a:ext cx="19205838" cy="3603070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C79F7-90E6-450A-BBB9-0A370EB3D7AC}" type="datetimeFigureOut">
              <a:rPr lang="uk-UA" smtClean="0"/>
              <a:t>03.02.2026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779B16-D94B-44C1-ADC6-2FA2957F1A96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5999113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C79F7-90E6-450A-BBB9-0A370EB3D7AC}" type="datetimeFigureOut">
              <a:rPr lang="uk-UA" smtClean="0"/>
              <a:t>03.02.2026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779B16-D94B-44C1-ADC6-2FA2957F1A96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7023779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65653" y="10599587"/>
            <a:ext cx="26112371" cy="17685649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065653" y="28452549"/>
            <a:ext cx="26112371" cy="9300465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C79F7-90E6-450A-BBB9-0A370EB3D7AC}" type="datetimeFigureOut">
              <a:rPr lang="uk-UA" smtClean="0"/>
              <a:t>03.02.2026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779B16-D94B-44C1-ADC6-2FA2957F1A96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8257427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2081421" y="11318030"/>
            <a:ext cx="12866966" cy="26976281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15326826" y="11318030"/>
            <a:ext cx="12866966" cy="26976281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C79F7-90E6-450A-BBB9-0A370EB3D7AC}" type="datetimeFigureOut">
              <a:rPr lang="uk-UA" smtClean="0"/>
              <a:t>03.02.2026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779B16-D94B-44C1-ADC6-2FA2957F1A96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2641067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85364" y="2263609"/>
            <a:ext cx="26112371" cy="821787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085365" y="10422432"/>
            <a:ext cx="12807833" cy="510787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2085365" y="15530305"/>
            <a:ext cx="12807833" cy="2284274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15326827" y="10422432"/>
            <a:ext cx="12870909" cy="510787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15326827" y="15530305"/>
            <a:ext cx="12870909" cy="2284274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C79F7-90E6-450A-BBB9-0A370EB3D7AC}" type="datetimeFigureOut">
              <a:rPr lang="uk-UA" smtClean="0"/>
              <a:t>03.02.2026</a:t>
            </a:fld>
            <a:endParaRPr lang="uk-UA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779B16-D94B-44C1-ADC6-2FA2957F1A96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1685711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C79F7-90E6-450A-BBB9-0A370EB3D7AC}" type="datetimeFigureOut">
              <a:rPr lang="uk-UA" smtClean="0"/>
              <a:t>03.02.2026</a:t>
            </a:fld>
            <a:endParaRPr lang="uk-UA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779B16-D94B-44C1-ADC6-2FA2957F1A96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8580792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C79F7-90E6-450A-BBB9-0A370EB3D7AC}" type="datetimeFigureOut">
              <a:rPr lang="uk-UA" smtClean="0"/>
              <a:t>03.02.2026</a:t>
            </a:fld>
            <a:endParaRPr lang="uk-UA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779B16-D94B-44C1-ADC6-2FA2957F1A96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1176495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85366" y="2834428"/>
            <a:ext cx="9764543" cy="9920499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2870909" y="6121581"/>
            <a:ext cx="15326827" cy="30214219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085366" y="12754927"/>
            <a:ext cx="9764543" cy="2363008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C79F7-90E6-450A-BBB9-0A370EB3D7AC}" type="datetimeFigureOut">
              <a:rPr lang="uk-UA" smtClean="0"/>
              <a:t>03.02.2026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779B16-D94B-44C1-ADC6-2FA2957F1A96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6604666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85366" y="2834428"/>
            <a:ext cx="9764543" cy="9920499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2870909" y="6121581"/>
            <a:ext cx="15326827" cy="30214219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085366" y="12754927"/>
            <a:ext cx="9764543" cy="2363008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C79F7-90E6-450A-BBB9-0A370EB3D7AC}" type="datetimeFigureOut">
              <a:rPr lang="uk-UA" smtClean="0"/>
              <a:t>03.02.2026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779B16-D94B-44C1-ADC6-2FA2957F1A96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1626368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81421" y="2263609"/>
            <a:ext cx="26112371" cy="82178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081421" y="11318030"/>
            <a:ext cx="26112371" cy="269762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2081421" y="39406430"/>
            <a:ext cx="6811923" cy="226360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EC79F7-90E6-450A-BBB9-0A370EB3D7AC}" type="datetimeFigureOut">
              <a:rPr lang="uk-UA" smtClean="0"/>
              <a:t>03.02.2026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10028665" y="39406430"/>
            <a:ext cx="10217884" cy="226360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21381869" y="39406430"/>
            <a:ext cx="6811923" cy="226360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779B16-D94B-44C1-ADC6-2FA2957F1A96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7918986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7281"/>
            <a:ext cx="30275212" cy="44670235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17334" y="3454400"/>
            <a:ext cx="8293336" cy="7770546"/>
          </a:xfrm>
          <a:prstGeom prst="rect">
            <a:avLst/>
          </a:prstGeom>
        </p:spPr>
      </p:pic>
      <p:sp>
        <p:nvSpPr>
          <p:cNvPr id="6" name="Прямоугольник 5"/>
          <p:cNvSpPr/>
          <p:nvPr/>
        </p:nvSpPr>
        <p:spPr>
          <a:xfrm>
            <a:off x="11510670" y="4097867"/>
            <a:ext cx="16801863" cy="5405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defTabSz="3507730"/>
            <a:r>
              <a:rPr lang="uk-UA" sz="6905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Комунальний заклад </a:t>
            </a:r>
          </a:p>
          <a:p>
            <a:pPr lvl="0" algn="ctr" defTabSz="3507730"/>
            <a:r>
              <a:rPr lang="uk-UA" sz="6905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uk-UA" sz="6905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Зачепилівський</a:t>
            </a:r>
            <a:r>
              <a:rPr lang="uk-UA" sz="6905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будинок дитячої та юнацької творчості» </a:t>
            </a:r>
            <a:r>
              <a:rPr lang="uk-UA" sz="6905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Зачепилівської</a:t>
            </a:r>
            <a:r>
              <a:rPr lang="uk-UA" sz="6905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селищної ради </a:t>
            </a:r>
            <a:r>
              <a:rPr lang="uk-UA" sz="6905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Берестинського</a:t>
            </a:r>
            <a:r>
              <a:rPr lang="uk-UA" sz="6905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району Харківської області</a:t>
            </a:r>
            <a:endParaRPr lang="ru-RU" sz="6905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4393333" y="10397068"/>
            <a:ext cx="8602134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uk-UA" sz="8000" b="1" i="0" u="none" strike="noStrike" kern="0" cap="none" spc="0" normalizeH="0" baseline="0" noProof="0" dirty="0" smtClean="0">
                <a:ln w="12700">
                  <a:solidFill>
                    <a:srgbClr val="2FA3EE"/>
                  </a:solidFill>
                  <a:prstDash val="solid"/>
                </a:ln>
                <a:pattFill prst="pct50">
                  <a:fgClr>
                    <a:srgbClr val="2FA3EE"/>
                  </a:fgClr>
                  <a:bgClr>
                    <a:srgbClr val="2FA3EE">
                      <a:lumMod val="20000"/>
                      <a:lumOff val="80000"/>
                    </a:srgbClr>
                  </a:bgClr>
                </a:pattFill>
                <a:effectLst>
                  <a:outerShdw dist="38100" dir="2640000" algn="bl" rotWithShape="0">
                    <a:srgbClr val="2FA3EE"/>
                  </a:outerShdw>
                </a:effectLst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Г Р А М О Т А </a:t>
            </a:r>
            <a:endParaRPr kumimoji="0" lang="uk-UA" sz="18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0302240" y="11822027"/>
            <a:ext cx="15436427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defTabSz="3507730"/>
            <a:r>
              <a:rPr lang="uk-UA" sz="7200" b="1" dirty="0">
                <a:solidFill>
                  <a:srgbClr val="002060"/>
                </a:solidFill>
                <a:effectLst>
                  <a:glow rad="228600">
                    <a:srgbClr val="2FA3EE">
                      <a:satMod val="175000"/>
                      <a:alpha val="40000"/>
                    </a:srgb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 А Г О Р О Д Ж У Є Т Ь С Я </a:t>
            </a:r>
            <a:endParaRPr lang="ru-RU" sz="7200" b="1" dirty="0">
              <a:solidFill>
                <a:srgbClr val="002060"/>
              </a:solidFill>
              <a:effectLst>
                <a:glow rad="228600">
                  <a:srgbClr val="2FA3EE">
                    <a:satMod val="175000"/>
                    <a:alpha val="40000"/>
                  </a:srgb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2133600" y="13543780"/>
            <a:ext cx="25704799" cy="16837815"/>
          </a:xfrm>
          <a:prstGeom prst="rect">
            <a:avLst/>
          </a:prstGeom>
          <a:ln>
            <a:solidFill>
              <a:srgbClr val="7030A0"/>
            </a:solidFill>
          </a:ln>
          <a:scene3d>
            <a:camera prst="orthographicFront"/>
            <a:lightRig rig="threePt" dir="t"/>
          </a:scene3d>
          <a:sp3d>
            <a:bevelT prst="slope"/>
          </a:sp3d>
        </p:spPr>
        <p:txBody>
          <a:bodyPr wrap="square">
            <a:spAutoFit/>
          </a:bodyPr>
          <a:lstStyle/>
          <a:p>
            <a:pPr lvl="0" algn="ctr">
              <a:lnSpc>
                <a:spcPct val="119000"/>
              </a:lnSpc>
              <a:spcAft>
                <a:spcPts val="600"/>
              </a:spcAft>
            </a:pPr>
            <a:endParaRPr kumimoji="0" lang="uk-UA" sz="4800" b="1" i="0" u="none" strike="noStrike" kern="1400" cap="none" spc="0" normalizeH="0" baseline="0" noProof="0" dirty="0" smtClean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lvl="0" algn="ctr">
              <a:lnSpc>
                <a:spcPct val="119000"/>
              </a:lnSpc>
              <a:spcAft>
                <a:spcPts val="600"/>
              </a:spcAft>
            </a:pPr>
            <a:r>
              <a:rPr kumimoji="0" lang="uk-UA" sz="9600" b="1" i="0" u="none" strike="noStrike" kern="1400" cap="none" spc="0" normalizeH="0" baseline="0" noProof="0" dirty="0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9600" b="1" kern="1400" noProof="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ВАЛЕНКО КИРИЛ</a:t>
            </a:r>
            <a:r>
              <a:rPr kumimoji="0" lang="uk-UA" sz="9600" b="1" i="0" u="none" strike="noStrike" kern="1400" cap="none" spc="0" normalizeH="0" baseline="0" noProof="0" dirty="0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endParaRPr lang="uk-UA" sz="4800" b="1" kern="1400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ctr">
              <a:lnSpc>
                <a:spcPct val="119000"/>
              </a:lnSpc>
              <a:spcAft>
                <a:spcPts val="600"/>
              </a:spcAft>
            </a:pPr>
            <a:r>
              <a:rPr lang="uk-UA" sz="6000" b="1" kern="1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kumimoji="0" lang="uk-UA" sz="6000" b="1" i="0" u="none" strike="noStrike" kern="1400" cap="none" spc="0" normalizeH="0" baseline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ихованець</a:t>
            </a:r>
            <a:r>
              <a:rPr kumimoji="0" lang="uk-UA" sz="6000" b="1" i="0" u="none" strike="noStrike" kern="14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різновікової групи </a:t>
            </a:r>
            <a:r>
              <a:rPr kumimoji="0" lang="uk-UA" sz="6000" b="1" i="0" u="none" strike="noStrike" kern="1400" cap="none" spc="0" normalizeH="0" baseline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Новомажарівського</a:t>
            </a:r>
            <a:r>
              <a:rPr kumimoji="0" lang="uk-UA" sz="6000" b="1" i="0" u="none" strike="noStrike" kern="14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закладу  дошкільної освіти (ясла-садок) «Барвінок» </a:t>
            </a:r>
          </a:p>
          <a:p>
            <a:pPr lvl="0" algn="ctr">
              <a:lnSpc>
                <a:spcPct val="119000"/>
              </a:lnSpc>
              <a:spcAft>
                <a:spcPts val="600"/>
              </a:spcAft>
            </a:pPr>
            <a:r>
              <a:rPr kumimoji="0" lang="uk-UA" sz="6000" b="1" i="0" u="none" strike="noStrike" kern="1400" cap="none" spc="0" normalizeH="0" baseline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Зачепилівської</a:t>
            </a:r>
            <a:r>
              <a:rPr kumimoji="0" lang="uk-UA" sz="6000" b="1" i="0" u="none" strike="noStrike" kern="14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селищної ради </a:t>
            </a:r>
          </a:p>
          <a:p>
            <a:pPr lvl="0" algn="ctr">
              <a:lnSpc>
                <a:spcPct val="119000"/>
              </a:lnSpc>
              <a:spcAft>
                <a:spcPts val="600"/>
              </a:spcAft>
            </a:pPr>
            <a:r>
              <a:rPr kumimoji="0" lang="uk-UA" sz="6000" b="1" i="0" u="none" strike="noStrike" kern="1400" cap="none" spc="0" normalizeH="0" baseline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Берестинського</a:t>
            </a:r>
            <a:r>
              <a:rPr kumimoji="0" lang="uk-UA" sz="6000" b="1" i="0" u="none" strike="noStrike" kern="14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району  Харківської області</a:t>
            </a:r>
          </a:p>
          <a:p>
            <a:pPr lvl="0" algn="ctr">
              <a:lnSpc>
                <a:spcPct val="119000"/>
              </a:lnSpc>
              <a:spcAft>
                <a:spcPts val="600"/>
              </a:spcAft>
            </a:pPr>
            <a:r>
              <a:rPr kumimoji="0" lang="uk-UA" sz="9600" b="1" i="0" u="none" strike="noStrike" kern="1400" cap="none" spc="0" normalizeH="0" baseline="0" noProof="0" dirty="0" smtClean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Constantia" panose="02030602050306030303" pitchFamily="18" charset="0"/>
                <a:ea typeface="+mn-ea"/>
                <a:cs typeface="+mn-cs"/>
              </a:rPr>
              <a:t>ПЕРЕМОЖЕЦЬ</a:t>
            </a:r>
            <a:endParaRPr kumimoji="0" lang="uk-UA" sz="4400" b="0" i="0" u="none" strike="noStrike" kern="1400" cap="none" spc="0" normalizeH="0" baseline="0" noProof="0" dirty="0" smtClean="0">
              <a:ln>
                <a:noFill/>
              </a:ln>
              <a:solidFill>
                <a:srgbClr val="00B0F0"/>
              </a:solidFill>
              <a:effectLst/>
              <a:uLnTx/>
              <a:uFillTx/>
              <a:latin typeface="Constantia" panose="02030602050306030303" pitchFamily="18" charset="0"/>
              <a:ea typeface="+mn-ea"/>
              <a:cs typeface="+mn-cs"/>
            </a:endParaRPr>
          </a:p>
          <a:p>
            <a:pPr lvl="0" algn="ctr">
              <a:lnSpc>
                <a:spcPct val="119000"/>
              </a:lnSpc>
              <a:spcAft>
                <a:spcPts val="600"/>
              </a:spcAft>
            </a:pPr>
            <a:r>
              <a:rPr kumimoji="0" lang="uk-UA" sz="6000" b="1" i="0" u="none" strike="noStrike" kern="14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в територіальному відкритому </a:t>
            </a:r>
            <a:r>
              <a:rPr kumimoji="0" lang="uk-UA" sz="6000" b="1" i="0" u="none" strike="noStrike" kern="1400" cap="none" spc="0" normalizeH="0" baseline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флешмобі</a:t>
            </a:r>
            <a:r>
              <a:rPr kumimoji="0" lang="uk-UA" sz="6000" b="1" i="0" u="none" strike="noStrike" kern="1400" cap="none" spc="0" normalizeH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</a:p>
          <a:p>
            <a:pPr lvl="0" algn="ctr">
              <a:lnSpc>
                <a:spcPct val="119000"/>
              </a:lnSpc>
              <a:spcAft>
                <a:spcPts val="600"/>
              </a:spcAft>
            </a:pPr>
            <a:r>
              <a:rPr kumimoji="0" lang="uk-UA" sz="6000" b="1" i="0" u="none" strike="noStrike" kern="1400" cap="none" spc="0" normalizeH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«ПАТРІОТИЧНИЙ СНІГОВИК» </a:t>
            </a:r>
            <a:endParaRPr kumimoji="0" lang="uk-UA" sz="6000" b="1" i="0" u="none" strike="noStrike" kern="1400" cap="none" spc="0" normalizeH="0" baseline="0" noProof="0" dirty="0" smtClean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lvl="0" algn="ctr">
              <a:lnSpc>
                <a:spcPct val="119000"/>
              </a:lnSpc>
              <a:spcAft>
                <a:spcPts val="600"/>
              </a:spcAft>
            </a:pPr>
            <a:endParaRPr kumimoji="0" lang="uk-UA" sz="4800" b="1" i="0" u="none" strike="noStrike" kern="1400" cap="none" spc="0" normalizeH="0" baseline="0" noProof="0" dirty="0" smtClean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lvl="0" algn="ctr">
              <a:lnSpc>
                <a:spcPct val="119000"/>
              </a:lnSpc>
              <a:spcAft>
                <a:spcPts val="600"/>
              </a:spcAft>
            </a:pPr>
            <a:r>
              <a:rPr kumimoji="0" lang="uk-UA" sz="5400" b="1" i="0" u="none" strike="noStrike" kern="14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номінація «</a:t>
            </a:r>
            <a:r>
              <a:rPr kumimoji="0" lang="uk-UA" sz="5400" b="1" i="0" u="none" strike="noStrike" kern="1400" cap="none" spc="0" normalizeH="0" baseline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Найпатріотичніший</a:t>
            </a:r>
            <a:r>
              <a:rPr kumimoji="0" lang="uk-UA" sz="5400" b="1" i="0" u="none" strike="noStrike" kern="14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сніговик</a:t>
            </a:r>
            <a:r>
              <a:rPr kumimoji="0" lang="uk-UA" sz="5400" b="1" i="0" u="none" strike="noStrike" kern="14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», «За любов </a:t>
            </a:r>
            <a:r>
              <a:rPr kumimoji="0" lang="uk-UA" sz="5400" b="1" i="0" u="none" strike="noStrike" kern="1400" cap="none" spc="0" normalizeH="0" baseline="0" noProof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до України»</a:t>
            </a:r>
            <a:endParaRPr kumimoji="0" lang="uk-UA" sz="5400" b="0" i="0" u="none" strike="noStrike" kern="1400" cap="none" spc="0" normalizeH="0" baseline="0" noProof="0" dirty="0" smtClean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lvl="0" algn="ctr">
              <a:lnSpc>
                <a:spcPct val="119000"/>
              </a:lnSpc>
              <a:spcAft>
                <a:spcPts val="600"/>
              </a:spcAft>
            </a:pPr>
            <a:r>
              <a:rPr kumimoji="0" lang="uk-UA" sz="5400" b="1" i="0" u="none" strike="noStrike" kern="14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Керівник – </a:t>
            </a:r>
            <a:r>
              <a:rPr lang="uk-UA" sz="5400" b="1" kern="1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Антоненко Галина Григорівна, </a:t>
            </a:r>
            <a:r>
              <a:rPr lang="uk-UA" sz="5400" b="1" kern="1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Валенко</a:t>
            </a:r>
            <a:r>
              <a:rPr lang="uk-UA" sz="5400" b="1" kern="1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Ольга Василівна</a:t>
            </a:r>
            <a:endParaRPr kumimoji="0" lang="uk-UA" sz="5400" b="1" i="0" u="none" strike="noStrike" kern="1400" cap="none" spc="0" normalizeH="0" baseline="0" noProof="0" dirty="0" smtClean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lvl="0" algn="ctr">
              <a:lnSpc>
                <a:spcPct val="119000"/>
              </a:lnSpc>
              <a:spcAft>
                <a:spcPts val="600"/>
              </a:spcAft>
            </a:pPr>
            <a:r>
              <a:rPr kumimoji="0" lang="uk-UA" sz="5400" b="1" i="0" u="none" strike="noStrike" kern="14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                                                                                                  </a:t>
            </a:r>
          </a:p>
          <a:p>
            <a:pPr lvl="0" algn="ctr">
              <a:lnSpc>
                <a:spcPct val="119000"/>
              </a:lnSpc>
              <a:spcAft>
                <a:spcPts val="600"/>
              </a:spcAft>
            </a:pPr>
            <a:r>
              <a:rPr kumimoji="0" lang="uk-UA" sz="5400" b="1" i="0" u="none" strike="noStrike" kern="14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                                                                     </a:t>
            </a:r>
            <a:r>
              <a:rPr kumimoji="0" lang="uk-UA" sz="5400" b="1" i="0" u="none" strike="noStrike" kern="1400" cap="none" spc="0" normalizeH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             </a:t>
            </a:r>
            <a:r>
              <a:rPr kumimoji="0" lang="uk-UA" sz="5400" b="1" i="0" u="none" strike="noStrike" kern="14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 </a:t>
            </a:r>
            <a:r>
              <a:rPr kumimoji="0" lang="uk-UA" sz="4000" b="1" i="0" u="none" strike="noStrike" kern="14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Наказ від 02.02.2026 № 33</a:t>
            </a:r>
            <a:endParaRPr kumimoji="0" lang="uk-UA" sz="4000" b="0" i="0" u="none" strike="noStrike" kern="14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064000" y="30438556"/>
            <a:ext cx="9922933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uk-UA" sz="6600" b="0" i="0" u="none" strike="noStrike" kern="14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onstantia" panose="02030602050306030303" pitchFamily="18" charset="0"/>
              </a:rPr>
              <a:t>Директор ЗБДЮТ </a:t>
            </a:r>
            <a:endParaRPr kumimoji="0" lang="uk-UA" sz="1800" b="0" i="0" u="none" strike="noStrike" kern="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19405600" y="30717067"/>
            <a:ext cx="7349067" cy="130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19000"/>
              </a:lnSpc>
              <a:spcAft>
                <a:spcPts val="600"/>
              </a:spcAft>
            </a:pPr>
            <a:r>
              <a:rPr kumimoji="0" lang="uk-UA" sz="6600" b="0" i="0" u="none" strike="noStrike" kern="14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onstantia" panose="02030602050306030303" pitchFamily="18" charset="0"/>
                <a:ea typeface="+mn-ea"/>
                <a:cs typeface="+mn-cs"/>
              </a:rPr>
              <a:t>Любов САЛО</a:t>
            </a:r>
            <a:endParaRPr kumimoji="0" lang="uk-UA" sz="4400" b="0" i="0" u="none" strike="noStrike" kern="14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Constantia" panose="02030602050306030303" pitchFamily="18" charset="0"/>
              <a:ea typeface="+mn-ea"/>
              <a:cs typeface="+mn-cs"/>
            </a:endParaRPr>
          </a:p>
        </p:txBody>
      </p:sp>
      <p:pic>
        <p:nvPicPr>
          <p:cNvPr id="12" name="Рисунок 1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327467" y="29738040"/>
            <a:ext cx="5994400" cy="32613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359480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</TotalTime>
  <Words>103</Words>
  <Application>Microsoft Office PowerPoint</Application>
  <PresentationFormat>Произвольный</PresentationFormat>
  <Paragraphs>19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Constantia</vt:lpstr>
      <vt:lpstr>Times New Roman</vt:lpstr>
      <vt:lpstr>Тема Office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User</cp:lastModifiedBy>
  <cp:revision>8</cp:revision>
  <dcterms:created xsi:type="dcterms:W3CDTF">2026-01-22T12:35:20Z</dcterms:created>
  <dcterms:modified xsi:type="dcterms:W3CDTF">2026-02-03T11:44:47Z</dcterms:modified>
</cp:coreProperties>
</file>