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516425"/>
  <p:notesSz cx="6858000" cy="9144000"/>
  <p:defaultTextStyle>
    <a:defPPr>
      <a:defRPr lang="uk-UA"/>
    </a:defPPr>
    <a:lvl1pPr marL="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1pPr>
    <a:lvl2pPr marL="1746961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2pPr>
    <a:lvl3pPr marL="3493922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3pPr>
    <a:lvl4pPr marL="5240884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4pPr>
    <a:lvl5pPr marL="6987845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5pPr>
    <a:lvl6pPr marL="8734806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6pPr>
    <a:lvl7pPr marL="10481767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7pPr>
    <a:lvl8pPr marL="12228728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8pPr>
    <a:lvl9pPr marL="1397569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4402" y="6958131"/>
            <a:ext cx="22706410" cy="148020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4402" y="22330968"/>
            <a:ext cx="22706410" cy="102649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76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8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665699" y="2263606"/>
            <a:ext cx="6528093" cy="360307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081421" y="2263606"/>
            <a:ext cx="19205838" cy="360307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91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3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5653" y="10599587"/>
            <a:ext cx="26112371" cy="17685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653" y="28452549"/>
            <a:ext cx="26112371" cy="9300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7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1421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6826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10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4" y="2263609"/>
            <a:ext cx="26112371" cy="82178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5365" y="10422432"/>
            <a:ext cx="12807833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5365" y="15530305"/>
            <a:ext cx="12807833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326827" y="10422432"/>
            <a:ext cx="12870909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5326827" y="15530305"/>
            <a:ext cx="12870909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7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4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63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21" y="2263609"/>
            <a:ext cx="26112371" cy="8217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1421" y="11318030"/>
            <a:ext cx="26112371" cy="26976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081421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28665" y="39406430"/>
            <a:ext cx="10217884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381869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9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81"/>
            <a:ext cx="30275212" cy="44670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4" y="3454400"/>
            <a:ext cx="8293336" cy="77705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0670" y="4097867"/>
            <a:ext cx="16801863" cy="5405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</a:t>
            </a:r>
          </a:p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Зачепилівський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будинок дитячої та юнацької творчості»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Зачепилівської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селищної ради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Берестинського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Харківської області</a:t>
            </a:r>
            <a:endParaRPr lang="ru-RU" sz="690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93333" y="10397068"/>
            <a:ext cx="860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8000" b="1" i="0" u="none" strike="noStrike" kern="0" cap="none" spc="0" normalizeH="0" baseline="0" noProof="0" dirty="0" smtClean="0">
                <a:ln w="12700">
                  <a:solidFill>
                    <a:srgbClr val="2FA3EE"/>
                  </a:solidFill>
                  <a:prstDash val="solid"/>
                </a:ln>
                <a:pattFill prst="pct50">
                  <a:fgClr>
                    <a:srgbClr val="2FA3EE"/>
                  </a:fgClr>
                  <a:bgClr>
                    <a:srgbClr val="2FA3EE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2FA3EE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 Р А М О Т А </a:t>
            </a: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02240" y="11822027"/>
            <a:ext cx="15436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7200" b="1" dirty="0">
                <a:solidFill>
                  <a:srgbClr val="002060"/>
                </a:solidFill>
                <a:effectLst>
                  <a:glow rad="228600">
                    <a:srgbClr val="2FA3EE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А Г О Р О Д Ж У Є Т Ь С Я </a:t>
            </a:r>
            <a:endParaRPr lang="ru-RU" sz="7200" b="1" dirty="0">
              <a:solidFill>
                <a:srgbClr val="002060"/>
              </a:solidFill>
              <a:effectLst>
                <a:glow rad="228600">
                  <a:srgbClr val="2FA3EE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3543780"/>
            <a:ext cx="25704799" cy="16837815"/>
          </a:xfrm>
          <a:prstGeom prst="rect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b="1" kern="14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ПОЛІКАРПОВ РОСТИСЛАВ</a:t>
            </a:r>
            <a:r>
              <a:rPr kumimoji="0" lang="uk-UA" sz="9600" b="1" i="0" u="none" strike="noStrike" kern="14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uk-UA" sz="4800" b="1" kern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lang="uk-UA" sz="60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ихованець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різновікової групи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Новомажарівського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закладу  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дошкільної освіти (ясла-садок) «Барвінок»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Зачепилівської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селищної ради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Берестинського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району  Харківської області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ПЕРЕМОЖЕЦЬ</a:t>
            </a:r>
            <a:endParaRPr kumimoji="0" lang="uk-UA" sz="4400" b="0" i="0" u="none" strike="noStrike" kern="14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територіальному відкритому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флешмобі</a:t>
            </a: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«ПАТРІОТИЧНИЙ СНІГОВИК»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номінація «</a:t>
            </a:r>
            <a:r>
              <a:rPr kumimoji="0" lang="uk-UA" sz="54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Найпатріотичніший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сніговик»</a:t>
            </a:r>
            <a:endParaRPr kumimoji="0" lang="uk-UA" sz="5400" b="0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Керівник – 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Антоненко Галина Григорівна, </a:t>
            </a:r>
            <a:r>
              <a:rPr lang="uk-UA" sz="5400" b="1" kern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Валенко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Василівна</a:t>
            </a:r>
            <a:endParaRPr kumimoji="0" lang="uk-UA" sz="54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kumimoji="0" lang="uk-UA" sz="54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Наказ від 02.02.2026 №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33</a:t>
            </a:r>
            <a:endParaRPr kumimoji="0" lang="uk-UA" sz="40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0" y="30438556"/>
            <a:ext cx="992293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</a:rPr>
              <a:t>Директор ЗБДЮТ </a:t>
            </a: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5600" y="30717067"/>
            <a:ext cx="7349067" cy="130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9000"/>
              </a:lnSpc>
              <a:spcAft>
                <a:spcPts val="600"/>
              </a:spcAft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Любов САЛО</a:t>
            </a:r>
            <a:endParaRPr kumimoji="0" lang="uk-UA" sz="44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7467" y="29738040"/>
            <a:ext cx="5994400" cy="32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97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2026-01-22T12:35:20Z</dcterms:created>
  <dcterms:modified xsi:type="dcterms:W3CDTF">2026-02-03T07:00:37Z</dcterms:modified>
</cp:coreProperties>
</file>